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59" r:id="rId7"/>
    <p:sldId id="263" r:id="rId8"/>
    <p:sldId id="276" r:id="rId9"/>
    <p:sldId id="277" r:id="rId10"/>
    <p:sldId id="273" r:id="rId11"/>
    <p:sldId id="278" r:id="rId12"/>
    <p:sldId id="279" r:id="rId13"/>
    <p:sldId id="274" r:id="rId14"/>
    <p:sldId id="280" r:id="rId15"/>
    <p:sldId id="275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412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7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259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64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50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48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445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28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35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4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27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78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96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94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72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57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AD400-80EC-45FA-A5CD-D761043D7C5D}" type="datetimeFigureOut">
              <a:rPr lang="de-DE" smtClean="0"/>
              <a:t>26.06.2024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6E9090-8250-46FA-AF06-A1422C172177}" type="slidenum">
              <a:rPr lang="de-DE" smtClean="0"/>
              <a:t>‹Nr.›</a:t>
            </a:fld>
            <a:endParaRPr lang="de-DE"/>
          </a:p>
        </p:txBody>
      </p:sp>
      <p:graphicFrame>
        <p:nvGraphicFramePr>
          <p:cNvPr id="18" name="Objekt 7" hidden="1">
            <a:extLst>
              <a:ext uri="{FF2B5EF4-FFF2-40B4-BE49-F238E27FC236}">
                <a16:creationId xmlns:a16="http://schemas.microsoft.com/office/drawing/2014/main" id="{AD495F9B-8612-4377-B8B6-EAA4427297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478870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473" imgH="473" progId="TCLayout.ActiveDocument.1">
                  <p:embed/>
                </p:oleObj>
              </mc:Choice>
              <mc:Fallback>
                <p:oleObj name="think-cell Slide" r:id="rId19" imgW="473" imgH="47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AD495F9B-8612-4377-B8B6-EAA442729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4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gi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1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8312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C9EFD73-EB1E-42D3-B3CF-AF2B32997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222293"/>
            <a:ext cx="7407564" cy="2387600"/>
          </a:xfrm>
        </p:spPr>
        <p:txBody>
          <a:bodyPr vert="horz"/>
          <a:lstStyle/>
          <a:p>
            <a:r>
              <a:rPr lang="de-DE" dirty="0"/>
              <a:t>Schule </a:t>
            </a:r>
            <a:r>
              <a:rPr lang="de-DE" dirty="0" err="1"/>
              <a:t>Rungwisch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E7040B-A55B-4584-BDBA-32E34AA5D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6618" y="4785096"/>
            <a:ext cx="4544291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600" b="1" dirty="0"/>
              <a:t>Die </a:t>
            </a:r>
            <a:r>
              <a:rPr lang="de-DE" sz="3600" b="1" dirty="0" err="1"/>
              <a:t>schul.cloud</a:t>
            </a:r>
            <a:endParaRPr lang="en-US" sz="3600" b="1" dirty="0"/>
          </a:p>
        </p:txBody>
      </p:sp>
      <p:pic>
        <p:nvPicPr>
          <p:cNvPr id="4" name="Grafik 3" descr="C:\Users\Internet User\Documents\Schule Rungwisch Elternrat\Rungwischlogo.gif">
            <a:extLst>
              <a:ext uri="{FF2B5EF4-FFF2-40B4-BE49-F238E27FC236}">
                <a16:creationId xmlns:a16="http://schemas.microsoft.com/office/drawing/2014/main" id="{3D92372A-2337-4407-8671-6E4BA9C82D4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63" y="892809"/>
            <a:ext cx="3120073" cy="238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0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8333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18407"/>
              </p:ext>
            </p:extLst>
          </p:nvPr>
        </p:nvGraphicFramePr>
        <p:xfrm>
          <a:off x="838200" y="1709736"/>
          <a:ext cx="8128000" cy="37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803029">
                <a:tc>
                  <a:txBody>
                    <a:bodyPr/>
                    <a:lstStyle/>
                    <a:p>
                      <a:r>
                        <a:rPr lang="de-DE" dirty="0"/>
                        <a:t>Schreibe</a:t>
                      </a:r>
                      <a:r>
                        <a:rPr lang="de-DE" baseline="0" dirty="0"/>
                        <a:t> eine neue Nachricht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803029">
                <a:tc>
                  <a:txBody>
                    <a:bodyPr/>
                    <a:lstStyle/>
                    <a:p>
                      <a:r>
                        <a:rPr lang="de-DE" dirty="0"/>
                        <a:t>1.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Wähle den</a:t>
                      </a:r>
                      <a:r>
                        <a:rPr lang="de-DE" baseline="0" dirty="0"/>
                        <a:t> Kontakt aus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803029">
                <a:tc>
                  <a:txBody>
                    <a:bodyPr/>
                    <a:lstStyle/>
                    <a:p>
                      <a:r>
                        <a:rPr lang="de-DE" dirty="0"/>
                        <a:t>2. Klicke</a:t>
                      </a:r>
                      <a:r>
                        <a:rPr lang="de-DE" baseline="0" dirty="0"/>
                        <a:t> auf den Haken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138604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 b="50707"/>
          <a:stretch/>
        </p:blipFill>
        <p:spPr>
          <a:xfrm>
            <a:off x="4902200" y="1709738"/>
            <a:ext cx="4118242" cy="37951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432800" y="3565236"/>
            <a:ext cx="683491" cy="489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ounded Rectangle 6"/>
          <p:cNvSpPr/>
          <p:nvPr/>
        </p:nvSpPr>
        <p:spPr>
          <a:xfrm>
            <a:off x="8358909" y="1709737"/>
            <a:ext cx="683491" cy="6363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36834" y="2262909"/>
            <a:ext cx="4664364" cy="13023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5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8333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70173"/>
              </p:ext>
            </p:extLst>
          </p:nvPr>
        </p:nvGraphicFramePr>
        <p:xfrm>
          <a:off x="838200" y="1709736"/>
          <a:ext cx="7372928" cy="379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3334328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803029">
                <a:tc>
                  <a:txBody>
                    <a:bodyPr/>
                    <a:lstStyle/>
                    <a:p>
                      <a:r>
                        <a:rPr lang="de-DE" dirty="0"/>
                        <a:t>Schreibe</a:t>
                      </a:r>
                      <a:r>
                        <a:rPr lang="de-DE" baseline="0" dirty="0"/>
                        <a:t> eine neue Nachricht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803029">
                <a:tc>
                  <a:txBody>
                    <a:bodyPr/>
                    <a:lstStyle/>
                    <a:p>
                      <a:r>
                        <a:rPr lang="de-DE" dirty="0"/>
                        <a:t>1.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Schreibe Deine</a:t>
                      </a:r>
                      <a:r>
                        <a:rPr lang="de-DE" baseline="0" dirty="0"/>
                        <a:t> Nachricht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803029">
                <a:tc>
                  <a:txBody>
                    <a:bodyPr/>
                    <a:lstStyle/>
                    <a:p>
                      <a:r>
                        <a:rPr lang="de-DE" dirty="0"/>
                        <a:t>2. Klicke</a:t>
                      </a:r>
                      <a:r>
                        <a:rPr lang="de-DE" baseline="0" dirty="0"/>
                        <a:t> auf den kleinen „Papierflieger“ zum Senden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138604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8"/>
          <a:stretch/>
        </p:blipFill>
        <p:spPr>
          <a:xfrm>
            <a:off x="4883727" y="1709736"/>
            <a:ext cx="3327400" cy="452480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610764" y="5735782"/>
            <a:ext cx="711200" cy="4987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08582" y="3768436"/>
            <a:ext cx="3602182" cy="19673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1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4758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24C55A5-0AAB-4130-934A-0978FDDF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Wer braucht welche Infos?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D086C-5543-49E1-9781-397BF117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2327"/>
            <a:ext cx="8827577" cy="5366328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r>
              <a:rPr lang="de-DE" sz="3800" b="1" u="sng" dirty="0">
                <a:cs typeface="Calibri"/>
              </a:rPr>
              <a:t>*Schulbüro: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Krankmeldungen ( bis 07:45 Uhr, Name und Klasse des Kindes nicht vergessen )</a:t>
            </a:r>
          </a:p>
          <a:p>
            <a:pPr marL="0" indent="0">
              <a:buNone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r>
              <a:rPr lang="de-DE" sz="3800" b="1" u="sng" dirty="0">
                <a:cs typeface="Calibri"/>
              </a:rPr>
              <a:t>*Nachmittag:</a:t>
            </a:r>
          </a:p>
          <a:p>
            <a:pPr>
              <a:buFontTx/>
              <a:buChar char="-"/>
            </a:pPr>
            <a:r>
              <a:rPr lang="de-DE" sz="3800" b="1" dirty="0">
                <a:cs typeface="Calibri"/>
              </a:rPr>
              <a:t>Wenn das Kind zu einer anderen Zeit abgeholt wird</a:t>
            </a:r>
          </a:p>
          <a:p>
            <a:pPr>
              <a:buFontTx/>
              <a:buChar char="-"/>
            </a:pPr>
            <a:r>
              <a:rPr lang="de-DE" sz="3800" b="1" dirty="0">
                <a:cs typeface="Calibri"/>
              </a:rPr>
              <a:t>Wenn das Kind mit jemand anderen mit nach Hausen darf</a:t>
            </a:r>
          </a:p>
          <a:p>
            <a:pPr>
              <a:buFontTx/>
              <a:buChar char="-"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r>
              <a:rPr lang="de-DE" sz="3800" b="1" u="sng" dirty="0">
                <a:cs typeface="Calibri"/>
              </a:rPr>
              <a:t>*Elternvertreter: </a:t>
            </a:r>
          </a:p>
          <a:p>
            <a:pPr>
              <a:buFontTx/>
              <a:buChar char="-"/>
            </a:pPr>
            <a:r>
              <a:rPr lang="de-DE" sz="3800" b="1" dirty="0">
                <a:cs typeface="Calibri"/>
              </a:rPr>
              <a:t>Bei klasseninternen Themen</a:t>
            </a:r>
          </a:p>
          <a:p>
            <a:pPr>
              <a:buFontTx/>
              <a:buChar char="-"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r>
              <a:rPr lang="de-DE" sz="3800" b="1" u="sng" dirty="0">
                <a:cs typeface="Calibri"/>
              </a:rPr>
              <a:t>*Klassenleitung(en):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Anfragen bzw. Mitteilungen direkt an/von Klassenleitungen</a:t>
            </a:r>
          </a:p>
          <a:p>
            <a:pPr>
              <a:buFontTx/>
              <a:buChar char="-"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r>
              <a:rPr lang="de-DE" sz="3800" b="1" u="sng" dirty="0">
                <a:cs typeface="Calibri"/>
              </a:rPr>
              <a:t>*Elternrat: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- Bei schulinternen Themen, Anliegen, Wünschen etc. </a:t>
            </a:r>
          </a:p>
          <a:p>
            <a:pPr marL="0" indent="0">
              <a:buNone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r>
              <a:rPr lang="de-DE" sz="3800" b="1" u="sng" dirty="0">
                <a:cs typeface="Calibri"/>
              </a:rPr>
              <a:t>*Leitung: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Dringende Anliegen, die nicht mit den Lehrkräften geklärt werden können</a:t>
            </a:r>
          </a:p>
          <a:p>
            <a:pPr marL="0" indent="0">
              <a:buNone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endParaRPr lang="de-DE" b="1" dirty="0">
              <a:cs typeface="Calibri"/>
            </a:endParaRPr>
          </a:p>
          <a:p>
            <a:pPr marL="0" indent="0">
              <a:buNone/>
            </a:pPr>
            <a:endParaRPr lang="de-DE" dirty="0">
              <a:cs typeface="Calibri" panose="020F0502020204030204"/>
            </a:endParaRPr>
          </a:p>
        </p:txBody>
      </p:sp>
      <p:pic>
        <p:nvPicPr>
          <p:cNvPr id="4" name="Grafik 4" descr="Volltreffer">
            <a:extLst>
              <a:ext uri="{FF2B5EF4-FFF2-40B4-BE49-F238E27FC236}">
                <a16:creationId xmlns:a16="http://schemas.microsoft.com/office/drawing/2014/main" id="{D16597CA-3076-4FDF-ABA8-7807D53DE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3085" y="2491221"/>
            <a:ext cx="2405206" cy="240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2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4850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24C55A5-0AAB-4130-934A-0978FDDF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Was ist die </a:t>
            </a:r>
            <a:r>
              <a:rPr lang="de-DE" dirty="0" err="1"/>
              <a:t>schul.cloud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D086C-5543-49E1-9781-397BF1179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>
              <a:buNone/>
            </a:pPr>
            <a:r>
              <a:rPr lang="de-DE" sz="3800" b="1" dirty="0"/>
              <a:t>Die </a:t>
            </a:r>
            <a:r>
              <a:rPr lang="de-DE" sz="3800" b="1" dirty="0" err="1"/>
              <a:t>schul.cloud</a:t>
            </a:r>
            <a:r>
              <a:rPr lang="de-DE" sz="3800" b="1" dirty="0"/>
              <a:t> ist eine App </a:t>
            </a:r>
          </a:p>
          <a:p>
            <a:pPr marL="0" indent="0">
              <a:buNone/>
            </a:pPr>
            <a:r>
              <a:rPr lang="de-DE" sz="3800" b="1" dirty="0"/>
              <a:t>(herunterladen aus dem App Store / Play Store)</a:t>
            </a:r>
          </a:p>
          <a:p>
            <a:pPr marL="0" indent="0">
              <a:buNone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Über die App kann man per Chat direkt mit der Schule und den anderen Eltern Kontakt aufnehmen.</a:t>
            </a:r>
          </a:p>
          <a:p>
            <a:pPr marL="0" indent="0">
              <a:buNone/>
            </a:pPr>
            <a:endParaRPr lang="de-DE" sz="3800" b="1" dirty="0">
              <a:cs typeface="Calibri"/>
            </a:endParaRPr>
          </a:p>
          <a:p>
            <a:pPr marL="0" indent="0">
              <a:buNone/>
            </a:pPr>
            <a:r>
              <a:rPr lang="de-DE" sz="3800" b="1" u="sng" dirty="0">
                <a:cs typeface="Calibri"/>
              </a:rPr>
              <a:t>Alles über ein paar </a:t>
            </a:r>
            <a:r>
              <a:rPr lang="de-DE" sz="3800" b="1" u="sng" dirty="0" err="1">
                <a:cs typeface="Calibri"/>
              </a:rPr>
              <a:t>Clicks</a:t>
            </a:r>
            <a:r>
              <a:rPr lang="de-DE" sz="3800" b="1" u="sng" dirty="0">
                <a:cs typeface="Calibri"/>
              </a:rPr>
              <a:t> möglich: 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-&gt; Krankmeldung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-&gt; Klassenchat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-&gt; Direkter Kontakt zu den </a:t>
            </a:r>
            <a:r>
              <a:rPr lang="de-DE" sz="3800" b="1" dirty="0" err="1">
                <a:cs typeface="Calibri"/>
              </a:rPr>
              <a:t>Lehrer:innen</a:t>
            </a:r>
            <a:r>
              <a:rPr lang="de-DE" sz="3800" b="1" dirty="0">
                <a:cs typeface="Calibri"/>
              </a:rPr>
              <a:t> und </a:t>
            </a:r>
            <a:r>
              <a:rPr lang="de-DE" sz="3800" b="1" dirty="0" err="1">
                <a:cs typeface="Calibri"/>
              </a:rPr>
              <a:t>Erzieher:innen</a:t>
            </a:r>
            <a:r>
              <a:rPr lang="de-DE" sz="3800" b="1" dirty="0">
                <a:cs typeface="Calibri"/>
              </a:rPr>
              <a:t> </a:t>
            </a:r>
          </a:p>
          <a:p>
            <a:pPr marL="0" indent="0">
              <a:buNone/>
            </a:pPr>
            <a:r>
              <a:rPr lang="de-DE" sz="3800" b="1" dirty="0">
                <a:cs typeface="Calibri"/>
              </a:rPr>
              <a:t>-&gt; Infos und Elternbriefe kommen direkt digital</a:t>
            </a:r>
          </a:p>
          <a:p>
            <a:pPr marL="0" indent="0">
              <a:buNone/>
            </a:pPr>
            <a:endParaRPr lang="de-DE" b="1" dirty="0">
              <a:cs typeface="Calibri"/>
            </a:endParaRPr>
          </a:p>
          <a:p>
            <a:pPr marL="0" indent="0">
              <a:buNone/>
            </a:pPr>
            <a:endParaRPr lang="de-DE" dirty="0">
              <a:cs typeface="Calibri" panose="020F0502020204030204"/>
            </a:endParaRPr>
          </a:p>
        </p:txBody>
      </p:sp>
      <p:pic>
        <p:nvPicPr>
          <p:cNvPr id="7" name="Grafik 4" descr="Route zwei Stecknadeln mit Weg">
            <a:extLst>
              <a:ext uri="{FF2B5EF4-FFF2-40B4-BE49-F238E27FC236}">
                <a16:creationId xmlns:a16="http://schemas.microsoft.com/office/drawing/2014/main" id="{F6A4EF17-630A-4270-A91E-2BA8AF417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6204" y="3362036"/>
            <a:ext cx="2124364" cy="212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1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128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24C55A5-0AAB-4130-934A-0978FDDF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Wie installiere ich die </a:t>
            </a:r>
            <a:r>
              <a:rPr lang="de-DE" dirty="0" err="1"/>
              <a:t>schul.cloud</a:t>
            </a:r>
            <a:r>
              <a:rPr lang="de-DE" dirty="0"/>
              <a:t>?</a:t>
            </a:r>
            <a:endParaRPr lang="de-DE" dirty="0">
              <a:cs typeface="Calibri Ligh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D086C-5543-49E1-9781-397BF117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7201"/>
            <a:ext cx="8596668" cy="43141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de-DE" sz="2400" dirty="0">
                <a:cs typeface="Calibri" panose="020F0502020204030204"/>
              </a:rPr>
              <a:t>Die </a:t>
            </a:r>
            <a:r>
              <a:rPr lang="de-DE" sz="2400" dirty="0" err="1">
                <a:cs typeface="Calibri" panose="020F0502020204030204"/>
              </a:rPr>
              <a:t>schul.cloud</a:t>
            </a:r>
            <a:r>
              <a:rPr lang="de-DE" sz="2400" dirty="0">
                <a:cs typeface="Calibri" panose="020F0502020204030204"/>
              </a:rPr>
              <a:t> aus dem App Store / Play Store herunterladen.</a:t>
            </a:r>
          </a:p>
          <a:p>
            <a:endParaRPr lang="de-DE" sz="2400" dirty="0">
              <a:cs typeface="Calibri" panose="020F0502020204030204"/>
            </a:endParaRPr>
          </a:p>
          <a:p>
            <a:r>
              <a:rPr lang="de-DE" sz="2400" dirty="0">
                <a:cs typeface="Calibri" panose="020F0502020204030204"/>
              </a:rPr>
              <a:t>Zu Beginn an der Schule </a:t>
            </a:r>
            <a:r>
              <a:rPr lang="de-DE" sz="2400" dirty="0" err="1">
                <a:cs typeface="Calibri" panose="020F0502020204030204"/>
              </a:rPr>
              <a:t>Rungwisch</a:t>
            </a:r>
            <a:r>
              <a:rPr lang="de-DE" sz="2400" dirty="0">
                <a:cs typeface="Calibri" panose="020F0502020204030204"/>
              </a:rPr>
              <a:t> erhält jedes Kind einen Registrierungsschlüssel für seine Eltern.</a:t>
            </a:r>
          </a:p>
          <a:p>
            <a:pPr marL="0" indent="0">
              <a:buNone/>
            </a:pPr>
            <a:endParaRPr lang="de-DE" sz="2400" dirty="0">
              <a:cs typeface="Calibri" panose="020F0502020204030204"/>
            </a:endParaRPr>
          </a:p>
          <a:p>
            <a:r>
              <a:rPr lang="de-DE" sz="2400" dirty="0">
                <a:cs typeface="Calibri" panose="020F0502020204030204"/>
              </a:rPr>
              <a:t>Achtung: für die Anmeldung werden eine Emailadresse und </a:t>
            </a:r>
            <a:r>
              <a:rPr lang="de-DE" sz="2400" b="1" dirty="0">
                <a:cs typeface="Calibri" panose="020F0502020204030204"/>
              </a:rPr>
              <a:t>ZWEI</a:t>
            </a:r>
            <a:r>
              <a:rPr lang="de-DE" sz="2400" dirty="0">
                <a:cs typeface="Calibri" panose="020F0502020204030204"/>
              </a:rPr>
              <a:t> </a:t>
            </a:r>
            <a:r>
              <a:rPr lang="de-DE" sz="2400" u="sng" dirty="0">
                <a:cs typeface="Calibri" panose="020F0502020204030204"/>
              </a:rPr>
              <a:t>verschiedene</a:t>
            </a:r>
            <a:r>
              <a:rPr lang="de-DE" sz="2400" dirty="0">
                <a:cs typeface="Calibri" panose="020F0502020204030204"/>
              </a:rPr>
              <a:t> Passwörter benötigt.</a:t>
            </a:r>
          </a:p>
          <a:p>
            <a:pPr marL="0" indent="0">
              <a:buNone/>
            </a:pPr>
            <a:endParaRPr lang="de-DE" sz="2400" dirty="0">
              <a:cs typeface="Calibri" panose="020F0502020204030204"/>
            </a:endParaRPr>
          </a:p>
          <a:p>
            <a:r>
              <a:rPr lang="de-DE" sz="2400" dirty="0">
                <a:cs typeface="Calibri" panose="020F0502020204030204"/>
              </a:rPr>
              <a:t>Nun der Schritt-für-Schritt-Anleitung für die Einrichtung folgen</a:t>
            </a:r>
          </a:p>
          <a:p>
            <a:pPr lvl="1"/>
            <a:r>
              <a:rPr lang="de-DE" sz="2000" dirty="0">
                <a:cs typeface="Calibri" panose="020F0502020204030204"/>
              </a:rPr>
              <a:t>Bei Rückfragen wendet euch gern an eure Elternvertreter</a:t>
            </a:r>
          </a:p>
          <a:p>
            <a:pPr lvl="1"/>
            <a:r>
              <a:rPr lang="de-DE" sz="2000" dirty="0">
                <a:cs typeface="Calibri" panose="020F0502020204030204"/>
              </a:rPr>
              <a:t>Herr </a:t>
            </a:r>
            <a:r>
              <a:rPr lang="de-DE" sz="2000" dirty="0" err="1">
                <a:cs typeface="Calibri" panose="020F0502020204030204"/>
              </a:rPr>
              <a:t>Koy</a:t>
            </a:r>
            <a:r>
              <a:rPr lang="de-DE" sz="2000" dirty="0">
                <a:cs typeface="Calibri" panose="020F0502020204030204"/>
              </a:rPr>
              <a:t> betreut die </a:t>
            </a:r>
            <a:r>
              <a:rPr lang="de-DE" sz="2000" dirty="0" err="1">
                <a:cs typeface="Calibri" panose="020F0502020204030204"/>
              </a:rPr>
              <a:t>schul.cloud</a:t>
            </a:r>
            <a:r>
              <a:rPr lang="de-DE" sz="2000" dirty="0">
                <a:cs typeface="Calibri" panose="020F0502020204030204"/>
              </a:rPr>
              <a:t> und hilft auch gern weiter!</a:t>
            </a:r>
          </a:p>
          <a:p>
            <a:pPr marL="457200" lvl="1" indent="0">
              <a:buNone/>
            </a:pPr>
            <a:endParaRPr lang="de-DE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266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3502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419184"/>
              </p:ext>
            </p:extLst>
          </p:nvPr>
        </p:nvGraphicFramePr>
        <p:xfrm>
          <a:off x="838200" y="1274616"/>
          <a:ext cx="8128000" cy="485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782910">
                <a:tc>
                  <a:txBody>
                    <a:bodyPr/>
                    <a:lstStyle/>
                    <a:p>
                      <a:r>
                        <a:rPr lang="de-DE" dirty="0"/>
                        <a:t>Öffne die App </a:t>
                      </a:r>
                      <a:r>
                        <a:rPr lang="de-DE" dirty="0" err="1"/>
                        <a:t>schul.cloud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782910">
                <a:tc>
                  <a:txBody>
                    <a:bodyPr/>
                    <a:lstStyle/>
                    <a:p>
                      <a:r>
                        <a:rPr lang="de-DE" dirty="0"/>
                        <a:t>Gib Deine Email-Adresse</a:t>
                      </a:r>
                      <a:r>
                        <a:rPr lang="de-DE" baseline="0" dirty="0"/>
                        <a:t> ein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78291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250959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1274618"/>
            <a:ext cx="4064000" cy="485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0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3502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82286"/>
              </p:ext>
            </p:extLst>
          </p:nvPr>
        </p:nvGraphicFramePr>
        <p:xfrm>
          <a:off x="838200" y="1274616"/>
          <a:ext cx="8128000" cy="485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782910">
                <a:tc>
                  <a:txBody>
                    <a:bodyPr/>
                    <a:lstStyle/>
                    <a:p>
                      <a:r>
                        <a:rPr lang="de-DE" dirty="0"/>
                        <a:t>In der App </a:t>
                      </a:r>
                      <a:r>
                        <a:rPr lang="de-DE" dirty="0" err="1"/>
                        <a:t>schul.cloud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782910">
                <a:tc>
                  <a:txBody>
                    <a:bodyPr/>
                    <a:lstStyle/>
                    <a:p>
                      <a:r>
                        <a:rPr lang="de-DE" dirty="0"/>
                        <a:t>Gib Dein Passwort 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78291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250959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b="18803"/>
          <a:stretch/>
        </p:blipFill>
        <p:spPr>
          <a:xfrm>
            <a:off x="4902200" y="1274616"/>
            <a:ext cx="4064000" cy="48490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58691" y="4913745"/>
            <a:ext cx="3103418" cy="415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30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35021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779598"/>
              </p:ext>
            </p:extLst>
          </p:nvPr>
        </p:nvGraphicFramePr>
        <p:xfrm>
          <a:off x="838200" y="1274616"/>
          <a:ext cx="8128000" cy="485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782910">
                <a:tc>
                  <a:txBody>
                    <a:bodyPr/>
                    <a:lstStyle/>
                    <a:p>
                      <a:r>
                        <a:rPr lang="de-DE" dirty="0"/>
                        <a:t>In der App </a:t>
                      </a:r>
                      <a:r>
                        <a:rPr lang="de-DE" dirty="0" err="1"/>
                        <a:t>schul.cloud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782910">
                <a:tc>
                  <a:txBody>
                    <a:bodyPr/>
                    <a:lstStyle/>
                    <a:p>
                      <a:r>
                        <a:rPr lang="de-DE" dirty="0"/>
                        <a:t>Gib Dein Verschlüsselungskennwort</a:t>
                      </a:r>
                      <a:r>
                        <a:rPr lang="de-DE" baseline="0" dirty="0"/>
                        <a:t> ein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78291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2509598">
                <a:tc>
                  <a:txBody>
                    <a:bodyPr/>
                    <a:lstStyle/>
                    <a:p>
                      <a:r>
                        <a:rPr lang="de-DE" dirty="0"/>
                        <a:t>(Das</a:t>
                      </a:r>
                      <a:r>
                        <a:rPr lang="de-DE" baseline="0" dirty="0"/>
                        <a:t> Passwort und das Verschlüsselungskennwort müssen zwei verschiedene Passwörter sein)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2" b="13401"/>
          <a:stretch/>
        </p:blipFill>
        <p:spPr>
          <a:xfrm>
            <a:off x="4902200" y="1274616"/>
            <a:ext cx="4064000" cy="485832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996873" y="4516582"/>
            <a:ext cx="4525818" cy="10621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34327" y="2576945"/>
            <a:ext cx="1662546" cy="19396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951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634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40542"/>
              </p:ext>
            </p:extLst>
          </p:nvPr>
        </p:nvGraphicFramePr>
        <p:xfrm>
          <a:off x="838200" y="1709737"/>
          <a:ext cx="8128000" cy="425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778841">
                <a:tc>
                  <a:txBody>
                    <a:bodyPr/>
                    <a:lstStyle/>
                    <a:p>
                      <a:r>
                        <a:rPr lang="de-DE" dirty="0"/>
                        <a:t>Öffne einen neuen</a:t>
                      </a:r>
                      <a:r>
                        <a:rPr lang="de-DE" baseline="0" dirty="0"/>
                        <a:t> Chat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778841">
                <a:tc>
                  <a:txBody>
                    <a:bodyPr/>
                    <a:lstStyle/>
                    <a:p>
                      <a:r>
                        <a:rPr lang="de-DE" dirty="0"/>
                        <a:t>Gehe zu Chats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77884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192043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2" b="37927"/>
          <a:stretch/>
        </p:blipFill>
        <p:spPr>
          <a:xfrm>
            <a:off x="4902200" y="1709738"/>
            <a:ext cx="4064000" cy="42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7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634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41612"/>
              </p:ext>
            </p:extLst>
          </p:nvPr>
        </p:nvGraphicFramePr>
        <p:xfrm>
          <a:off x="838200" y="1709737"/>
          <a:ext cx="6005946" cy="425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073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1948873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778841">
                <a:tc>
                  <a:txBody>
                    <a:bodyPr/>
                    <a:lstStyle/>
                    <a:p>
                      <a:r>
                        <a:rPr lang="de-DE" dirty="0"/>
                        <a:t>Öffne einen neuen</a:t>
                      </a:r>
                      <a:r>
                        <a:rPr lang="de-DE" baseline="0" dirty="0"/>
                        <a:t> Chat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778841">
                <a:tc>
                  <a:txBody>
                    <a:bodyPr/>
                    <a:lstStyle/>
                    <a:p>
                      <a:r>
                        <a:rPr lang="de-DE" dirty="0"/>
                        <a:t>Klicke</a:t>
                      </a:r>
                      <a:r>
                        <a:rPr lang="de-DE" baseline="0" dirty="0"/>
                        <a:t> auf das „Plus“- Symbol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77884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192043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1709738"/>
            <a:ext cx="2357582" cy="427421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63855" y="5449455"/>
            <a:ext cx="646545" cy="4248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ounded Rectangle 9"/>
          <p:cNvSpPr/>
          <p:nvPr/>
        </p:nvSpPr>
        <p:spPr>
          <a:xfrm>
            <a:off x="6844146" y="1874982"/>
            <a:ext cx="507999" cy="3786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07345" y="2253673"/>
            <a:ext cx="2235200" cy="6280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5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76343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4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A8277C6-1C5F-4459-A519-F8F9D57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375" cy="1344613"/>
          </a:xfrm>
        </p:spPr>
        <p:txBody>
          <a:bodyPr vert="horz">
            <a:normAutofit/>
          </a:bodyPr>
          <a:lstStyle/>
          <a:p>
            <a:r>
              <a:rPr lang="de-DE" sz="4000" dirty="0"/>
              <a:t>Schritt-für-Schritt zum Chat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6B6CE4-7762-47D9-9D22-A370CAAF0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</a:rPr>
              <a:t> </a:t>
            </a:r>
            <a:endParaRPr lang="de-DE" dirty="0">
              <a:cs typeface="Calibri" panose="020F0502020204030204"/>
            </a:endParaRPr>
          </a:p>
          <a:p>
            <a:endParaRPr lang="de-DE" dirty="0">
              <a:cs typeface="Calibri" panose="020F050202020403020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68271"/>
              </p:ext>
            </p:extLst>
          </p:nvPr>
        </p:nvGraphicFramePr>
        <p:xfrm>
          <a:off x="838200" y="1709737"/>
          <a:ext cx="6005946" cy="425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073">
                  <a:extLst>
                    <a:ext uri="{9D8B030D-6E8A-4147-A177-3AD203B41FA5}">
                      <a16:colId xmlns:a16="http://schemas.microsoft.com/office/drawing/2014/main" val="3032994339"/>
                    </a:ext>
                  </a:extLst>
                </a:gridCol>
                <a:gridCol w="1948873">
                  <a:extLst>
                    <a:ext uri="{9D8B030D-6E8A-4147-A177-3AD203B41FA5}">
                      <a16:colId xmlns:a16="http://schemas.microsoft.com/office/drawing/2014/main" val="2065971430"/>
                    </a:ext>
                  </a:extLst>
                </a:gridCol>
              </a:tblGrid>
              <a:tr h="778841">
                <a:tc>
                  <a:txBody>
                    <a:bodyPr/>
                    <a:lstStyle/>
                    <a:p>
                      <a:r>
                        <a:rPr lang="de-DE" dirty="0"/>
                        <a:t>Öffne einen neuen</a:t>
                      </a:r>
                      <a:r>
                        <a:rPr lang="de-DE" baseline="0" dirty="0"/>
                        <a:t> Chat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710151"/>
                  </a:ext>
                </a:extLst>
              </a:tr>
              <a:tr h="778841">
                <a:tc>
                  <a:txBody>
                    <a:bodyPr/>
                    <a:lstStyle/>
                    <a:p>
                      <a:r>
                        <a:rPr lang="de-DE" dirty="0"/>
                        <a:t>Wähle einen Kontakt</a:t>
                      </a:r>
                      <a:r>
                        <a:rPr lang="de-DE" baseline="0" dirty="0"/>
                        <a:t> aus der Liste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53285"/>
                  </a:ext>
                </a:extLst>
              </a:tr>
              <a:tr h="778841">
                <a:tc>
                  <a:txBody>
                    <a:bodyPr/>
                    <a:lstStyle/>
                    <a:p>
                      <a:r>
                        <a:rPr lang="de-DE" dirty="0"/>
                        <a:t>Hier die wichtigsten auf einen</a:t>
                      </a:r>
                      <a:r>
                        <a:rPr lang="de-DE" baseline="0" dirty="0"/>
                        <a:t> Blick: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41352"/>
                  </a:ext>
                </a:extLst>
              </a:tr>
              <a:tr h="192043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17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69" y="1709737"/>
            <a:ext cx="4060896" cy="43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7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F4A83548D44145A3DD7E404DAD8541" ma:contentTypeVersion="8" ma:contentTypeDescription="Ein neues Dokument erstellen." ma:contentTypeScope="" ma:versionID="42e38e1eb3bc98c5d4552272ad7d58a6">
  <xsd:schema xmlns:xsd="http://www.w3.org/2001/XMLSchema" xmlns:xs="http://www.w3.org/2001/XMLSchema" xmlns:p="http://schemas.microsoft.com/office/2006/metadata/properties" xmlns:ns3="b2542204-5aa6-4b93-97be-26f960de26b0" xmlns:ns4="cc49b41e-d3f2-443d-a3ce-f85d6045d707" targetNamespace="http://schemas.microsoft.com/office/2006/metadata/properties" ma:root="true" ma:fieldsID="0f25b2bc4d7df28d44c86baa85442d65" ns3:_="" ns4:_="">
    <xsd:import namespace="b2542204-5aa6-4b93-97be-26f960de26b0"/>
    <xsd:import namespace="cc49b41e-d3f2-443d-a3ce-f85d6045d7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42204-5aa6-4b93-97be-26f960de2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9b41e-d3f2-443d-a3ce-f85d6045d70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12153-0E3E-4B3A-809B-C94F10BFD1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C2071D-DFB3-44DA-86DF-1E4AE26E529D}">
  <ds:schemaRefs>
    <ds:schemaRef ds:uri="http://purl.org/dc/terms/"/>
    <ds:schemaRef ds:uri="b2542204-5aa6-4b93-97be-26f960de26b0"/>
    <ds:schemaRef ds:uri="http://purl.org/dc/dcmitype/"/>
    <ds:schemaRef ds:uri="http://schemas.microsoft.com/office/infopath/2007/PartnerControls"/>
    <ds:schemaRef ds:uri="cc49b41e-d3f2-443d-a3ce-f85d6045d707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3B7C2E-F0E5-477E-8DD7-250A92D70A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542204-5aa6-4b93-97be-26f960de26b0"/>
    <ds:schemaRef ds:uri="cc49b41e-d3f2-443d-a3ce-f85d6045d7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392</Words>
  <Application>Microsoft Office PowerPoint</Application>
  <PresentationFormat>Breitbild</PresentationFormat>
  <Paragraphs>81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Wingdings 3</vt:lpstr>
      <vt:lpstr>Facet</vt:lpstr>
      <vt:lpstr>think-cell Slide</vt:lpstr>
      <vt:lpstr>Schule Rungwisch</vt:lpstr>
      <vt:lpstr>Was ist die schul.cloud?</vt:lpstr>
      <vt:lpstr>Wie installiere ich die schul.cloud?</vt:lpstr>
      <vt:lpstr>Schritt-für-Schritt zum Chat </vt:lpstr>
      <vt:lpstr>Schritt-für-Schritt zum Chat </vt:lpstr>
      <vt:lpstr>Schritt-für-Schritt zum Chat </vt:lpstr>
      <vt:lpstr>Schritt-für-Schritt zum Chat </vt:lpstr>
      <vt:lpstr>Schritt-für-Schritt zum Chat </vt:lpstr>
      <vt:lpstr>Schritt-für-Schritt zum Chat </vt:lpstr>
      <vt:lpstr>Schritt-für-Schritt zum Chat </vt:lpstr>
      <vt:lpstr>Schritt-für-Schritt zum Chat </vt:lpstr>
      <vt:lpstr>Wer braucht welche Infos?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 Rungwisch</dc:title>
  <dc:creator>Thomas Walter</dc:creator>
  <cp:lastModifiedBy>Gisela Vietor</cp:lastModifiedBy>
  <cp:revision>536</cp:revision>
  <dcterms:created xsi:type="dcterms:W3CDTF">2018-09-25T06:07:25Z</dcterms:created>
  <dcterms:modified xsi:type="dcterms:W3CDTF">2024-06-26T18:04:38Z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0x010100E3F4A83548D44145A3DD7E404DAD8541</vt:lpwstr>
  </property>
</Properties>
</file>